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24" r:id="rId1"/>
  </p:sldMasterIdLst>
  <p:sldIdLst>
    <p:sldId id="256" r:id="rId2"/>
  </p:sldIdLst>
  <p:sldSz cx="9144000" cy="6858000" type="screen4x3"/>
  <p:notesSz cx="6858000" cy="9144000"/>
  <p:defaultTextStyle>
    <a:defPPr>
      <a:defRPr lang="ar-S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7" d="100"/>
          <a:sy n="77" d="100"/>
        </p:scale>
        <p:origin x="-2688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مستطيل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مستطيل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رابط مستقيم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رابط مستقيم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رابط مستقيم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رابط مستقيم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شكل بيضاوي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شكل بيضاوي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شكل بيضاوي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شكل بيضاوي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22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6F898-EE87-4337-A207-1D2A78EE530F}" type="datetimeFigureOut">
              <a:rPr lang="ar-SY"/>
              <a:pPr>
                <a:defRPr/>
              </a:pPr>
              <a:t>11/04/1433</a:t>
            </a:fld>
            <a:endParaRPr lang="ar-SY"/>
          </a:p>
        </p:txBody>
      </p:sp>
      <p:sp>
        <p:nvSpPr>
          <p:cNvPr id="23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Y"/>
          </a:p>
        </p:txBody>
      </p:sp>
      <p:sp>
        <p:nvSpPr>
          <p:cNvPr id="24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E6B70-741D-40DF-AB43-932C9DA40B54}" type="slidenum">
              <a:rPr lang="ar-SY"/>
              <a:pPr>
                <a:defRPr/>
              </a:pPr>
              <a:t>‹N°›</a:t>
            </a:fld>
            <a:endParaRPr lang="ar-S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4677C-3C2F-4D9D-BF5B-39969054D580}" type="datetimeFigureOut">
              <a:rPr lang="ar-SY"/>
              <a:pPr>
                <a:defRPr/>
              </a:pPr>
              <a:t>11/04/1433</a:t>
            </a:fld>
            <a:endParaRPr lang="ar-SY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Y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534ED-D6B3-4E0B-A50D-1AD42F8B5AFD}" type="slidenum">
              <a:rPr lang="ar-SY"/>
              <a:pPr>
                <a:defRPr/>
              </a:pPr>
              <a:t>‹N°›</a:t>
            </a:fld>
            <a:endParaRPr lang="ar-S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3C643-ECEB-470E-BF1F-C5CD1B66752F}" type="datetimeFigureOut">
              <a:rPr lang="ar-SY"/>
              <a:pPr>
                <a:defRPr/>
              </a:pPr>
              <a:t>11/04/1433</a:t>
            </a:fld>
            <a:endParaRPr lang="ar-SY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Y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75298-C4ED-44F7-AAA1-4BBA3F002121}" type="slidenum">
              <a:rPr lang="ar-SY"/>
              <a:pPr>
                <a:defRPr/>
              </a:pPr>
              <a:t>‹N°›</a:t>
            </a:fld>
            <a:endParaRPr lang="ar-S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CA08AA-F309-4B79-9CFB-05AF8D3AAEEB}" type="datetimeFigureOut">
              <a:rPr lang="ar-SY"/>
              <a:pPr>
                <a:defRPr/>
              </a:pPr>
              <a:t>11/04/1433</a:t>
            </a:fld>
            <a:endParaRPr lang="ar-SY"/>
          </a:p>
        </p:txBody>
      </p:sp>
      <p:sp>
        <p:nvSpPr>
          <p:cNvPr id="5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B2BBCF-D5F8-4C6D-A1E8-800FB0D82E73}" type="slidenum">
              <a:rPr lang="ar-SY"/>
              <a:pPr>
                <a:defRPr/>
              </a:pPr>
              <a:t>‹N°›</a:t>
            </a:fld>
            <a:endParaRPr lang="ar-SY"/>
          </a:p>
        </p:txBody>
      </p:sp>
      <p:sp>
        <p:nvSpPr>
          <p:cNvPr id="6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ar-S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مستطيل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مستطيل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رابط مستقيم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رابط مستقيم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رابط مستقيم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شكل بيضاوي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شكل بيضاوي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شكل بيضاوي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شكل بيضاوي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رابط مستقيم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8439F-69E3-4358-805F-2EF2639ABC7D}" type="datetimeFigureOut">
              <a:rPr lang="ar-SY"/>
              <a:pPr>
                <a:defRPr/>
              </a:pPr>
              <a:t>11/04/1433</a:t>
            </a:fld>
            <a:endParaRPr lang="ar-SY"/>
          </a:p>
        </p:txBody>
      </p:sp>
      <p:sp>
        <p:nvSpPr>
          <p:cNvPr id="21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Y"/>
          </a:p>
        </p:txBody>
      </p:sp>
      <p:sp>
        <p:nvSpPr>
          <p:cNvPr id="22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374A6-1B2A-4186-8BB8-575CF3A24DE3}" type="slidenum">
              <a:rPr lang="ar-SY"/>
              <a:pPr>
                <a:defRPr/>
              </a:pPr>
              <a:t>‹N°›</a:t>
            </a:fld>
            <a:endParaRPr lang="ar-S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F2036-0EEB-4F97-9BAA-A7A1E156FDEA}" type="datetimeFigureOut">
              <a:rPr lang="ar-SY"/>
              <a:pPr>
                <a:defRPr/>
              </a:pPr>
              <a:t>11/04/1433</a:t>
            </a:fld>
            <a:endParaRPr lang="ar-SY"/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Y"/>
          </a:p>
        </p:txBody>
      </p:sp>
      <p:sp>
        <p:nvSpPr>
          <p:cNvPr id="7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BCA6-4C78-4E94-BD0F-5E176712BEAB}" type="slidenum">
              <a:rPr lang="ar-SY"/>
              <a:pPr>
                <a:defRPr/>
              </a:pPr>
              <a:t>‹N°›</a:t>
            </a:fld>
            <a:endParaRPr lang="ar-S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EFDB4-9714-4018-B6B7-2C7658EA820B}" type="datetimeFigureOut">
              <a:rPr lang="ar-SY"/>
              <a:pPr>
                <a:defRPr/>
              </a:pPr>
              <a:t>11/04/1433</a:t>
            </a:fld>
            <a:endParaRPr lang="ar-SY"/>
          </a:p>
        </p:txBody>
      </p:sp>
      <p:sp>
        <p:nvSpPr>
          <p:cNvPr id="8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Y"/>
          </a:p>
        </p:txBody>
      </p:sp>
      <p:sp>
        <p:nvSpPr>
          <p:cNvPr id="9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D24AC-378B-462D-AB92-E31D961BDFBC}" type="slidenum">
              <a:rPr lang="ar-SY"/>
              <a:pPr>
                <a:defRPr/>
              </a:pPr>
              <a:t>‹N°›</a:t>
            </a:fld>
            <a:endParaRPr lang="ar-S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55D3F6-EBD6-4E3D-82B3-B9B706938EEA}" type="datetimeFigureOut">
              <a:rPr lang="ar-SY"/>
              <a:pPr>
                <a:defRPr/>
              </a:pPr>
              <a:t>11/04/1433</a:t>
            </a:fld>
            <a:endParaRPr lang="ar-SY"/>
          </a:p>
        </p:txBody>
      </p:sp>
      <p:sp>
        <p:nvSpPr>
          <p:cNvPr id="4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7DE744-2E8A-47BC-9899-79F3231BBFCA}" type="slidenum">
              <a:rPr lang="ar-SY"/>
              <a:pPr>
                <a:defRPr/>
              </a:pPr>
              <a:t>‹N°›</a:t>
            </a:fld>
            <a:endParaRPr lang="ar-SY"/>
          </a:p>
        </p:txBody>
      </p:sp>
      <p:sp>
        <p:nvSpPr>
          <p:cNvPr id="5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ar-S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D5D8F-F963-49CF-AA7A-6485D442DCFB}" type="datetimeFigureOut">
              <a:rPr lang="ar-SY"/>
              <a:pPr>
                <a:defRPr/>
              </a:pPr>
              <a:t>11/04/1433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Y"/>
          </a:p>
        </p:txBody>
      </p:sp>
      <p:sp>
        <p:nvSpPr>
          <p:cNvPr id="4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F4C72-BE65-4E0F-9F15-30992A9E69B6}" type="slidenum">
              <a:rPr lang="ar-SY"/>
              <a:pPr>
                <a:defRPr/>
              </a:pPr>
              <a:t>‹N°›</a:t>
            </a:fld>
            <a:endParaRPr lang="ar-S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رابط مستقيم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شكل بيضاوي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2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03B8E6-47FA-4E11-A220-7B562844E835}" type="datetimeFigureOut">
              <a:rPr lang="ar-SY"/>
              <a:pPr>
                <a:defRPr/>
              </a:pPr>
              <a:t>11/04/1433</a:t>
            </a:fld>
            <a:endParaRPr lang="ar-SY"/>
          </a:p>
        </p:txBody>
      </p:sp>
      <p:sp>
        <p:nvSpPr>
          <p:cNvPr id="13" name="عنصر نائب لرقم الشريحة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FF15C9D-6431-4B07-B849-E1B4DFFF868A}" type="slidenum">
              <a:rPr lang="ar-SY"/>
              <a:pPr>
                <a:defRPr/>
              </a:pPr>
              <a:t>‹N°›</a:t>
            </a:fld>
            <a:endParaRPr lang="ar-SY"/>
          </a:p>
        </p:txBody>
      </p:sp>
      <p:sp>
        <p:nvSpPr>
          <p:cNvPr id="14" name="عنصر نائب للتذييل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ar-S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شكل بيضاوي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رابط مستقيم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B01D18-EB29-4B80-9E5A-73FA6B3187DB}" type="datetimeFigureOut">
              <a:rPr lang="ar-SY"/>
              <a:pPr>
                <a:defRPr/>
              </a:pPr>
              <a:t>11/04/1433</a:t>
            </a:fld>
            <a:endParaRPr lang="ar-SY"/>
          </a:p>
        </p:txBody>
      </p:sp>
      <p:sp>
        <p:nvSpPr>
          <p:cNvPr id="13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A9C814-38E6-4908-BA38-3FD68CDBB491}" type="slidenum">
              <a:rPr lang="ar-SY"/>
              <a:pPr>
                <a:defRPr/>
              </a:pPr>
              <a:t>‹N°›</a:t>
            </a:fld>
            <a:endParaRPr lang="ar-SY"/>
          </a:p>
        </p:txBody>
      </p:sp>
      <p:sp>
        <p:nvSpPr>
          <p:cNvPr id="14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ar-S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8" name="عنصر نائب للنص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84B037-2723-4686-BB56-100B116281F4}" type="datetimeFigureOut">
              <a:rPr lang="ar-SY"/>
              <a:pPr>
                <a:defRPr/>
              </a:pPr>
              <a:t>11/04/1433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Y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41A5A3-3CE0-4246-8FC2-51E2FE871270}" type="slidenum">
              <a:rPr lang="ar-SY"/>
              <a:pPr>
                <a:defRPr/>
              </a:pPr>
              <a:t>‹N°›</a:t>
            </a:fld>
            <a:endParaRPr lang="ar-S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5" r:id="rId4"/>
    <p:sldLayoutId id="2147483934" r:id="rId5"/>
    <p:sldLayoutId id="2147483939" r:id="rId6"/>
    <p:sldLayoutId id="2147483933" r:id="rId7"/>
    <p:sldLayoutId id="2147483940" r:id="rId8"/>
    <p:sldLayoutId id="2147483941" r:id="rId9"/>
    <p:sldLayoutId id="2147483932" r:id="rId10"/>
    <p:sldLayoutId id="2147483931" r:id="rId11"/>
  </p:sldLayoutIdLst>
  <p:txStyles>
    <p:titleStyle>
      <a:lvl1pPr algn="l" rtl="1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2pPr>
      <a:lvl3pPr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3pPr>
      <a:lvl4pPr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4pPr>
      <a:lvl5pPr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273050" indent="-273050" algn="r" rtl="1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r" rtl="1" fontAlgn="base">
        <a:spcBef>
          <a:spcPct val="20000"/>
        </a:spcBef>
        <a:spcAft>
          <a:spcPct val="0"/>
        </a:spcAft>
        <a:buClr>
          <a:srgbClr val="4471A6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r" rtl="1" fontAlgn="base">
        <a:spcBef>
          <a:spcPct val="20000"/>
        </a:spcBef>
        <a:spcAft>
          <a:spcPct val="0"/>
        </a:spcAft>
        <a:buClr>
          <a:srgbClr val="B2C1D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r" rtl="1" fontAlgn="base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://www.wanaforum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429000" y="1143000"/>
            <a:ext cx="2971800" cy="457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spc="50" dirty="0" smtClean="0">
                <a:ln w="11430"/>
                <a:solidFill>
                  <a:schemeClr val="accent3">
                    <a:lumMod val="75000"/>
                  </a:schemeClr>
                </a:solidFill>
              </a:rPr>
              <a:t>Invitation</a:t>
            </a:r>
            <a:endParaRPr lang="ar-SY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3314" name="Picture 13" descr="C:\Documents and Settings\User\سطح المكتب\image001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52400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مستطيل 18"/>
          <p:cNvSpPr>
            <a:spLocks noChangeArrowheads="1"/>
          </p:cNvSpPr>
          <p:nvPr/>
        </p:nvSpPr>
        <p:spPr bwMode="auto">
          <a:xfrm>
            <a:off x="1752600" y="6289675"/>
            <a:ext cx="71469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>
                <a:latin typeface="Century Schoolbook" pitchFamily="18" charset="0"/>
                <a:cs typeface="Times New Roman" pitchFamily="18" charset="0"/>
              </a:rPr>
              <a:t>PC 14 - Patio 4 &gt; Palais des Congrès (Level 1)</a:t>
            </a:r>
          </a:p>
        </p:txBody>
      </p:sp>
      <p:sp>
        <p:nvSpPr>
          <p:cNvPr id="20" name="مستطيل 19"/>
          <p:cNvSpPr/>
          <p:nvPr/>
        </p:nvSpPr>
        <p:spPr>
          <a:xfrm>
            <a:off x="8382000" y="152400"/>
            <a:ext cx="677108" cy="6513277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6</a:t>
            </a:r>
            <a:r>
              <a:rPr lang="en-US" sz="3200" b="1" spc="300" baseline="300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th</a:t>
            </a:r>
            <a:r>
              <a:rPr 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World Water Forum</a:t>
            </a:r>
            <a:r>
              <a:rPr lang="en-US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endParaRPr lang="ar-SA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pic>
        <p:nvPicPr>
          <p:cNvPr id="13317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0700" y="361950"/>
            <a:ext cx="15732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2" descr="logo">
            <a:hlinkClick r:id="rId4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525" y="-1162050"/>
            <a:ext cx="17049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3" descr="se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6525" y="-217488"/>
            <a:ext cx="9525" cy="75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4" descr="img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1400175"/>
            <a:ext cx="20383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مستطيل 18"/>
          <p:cNvSpPr/>
          <p:nvPr/>
        </p:nvSpPr>
        <p:spPr>
          <a:xfrm>
            <a:off x="1841500" y="1752600"/>
            <a:ext cx="7147285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err="1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Regional</a:t>
            </a:r>
            <a:r>
              <a:rPr lang="fr-FR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 Solution for Water </a:t>
            </a:r>
            <a:r>
              <a:rPr lang="fr-FR" b="1" dirty="0" err="1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Scarcity</a:t>
            </a:r>
            <a:r>
              <a:rPr lang="fr-FR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 in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West </a:t>
            </a:r>
            <a:r>
              <a:rPr lang="fr-FR" b="1" dirty="0" err="1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Asia-North</a:t>
            </a:r>
            <a:r>
              <a:rPr lang="fr-FR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fr-FR" b="1" dirty="0" err="1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Africa</a:t>
            </a:r>
            <a:endParaRPr lang="fr-FR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16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March 2012, from 13:15 to 14:15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endParaRPr lang="en-US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216150" y="4038600"/>
            <a:ext cx="6172200" cy="1371600"/>
          </a:xfrm>
        </p:spPr>
        <p:txBody>
          <a:bodyPr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</a:t>
            </a:r>
            <a:r>
              <a:rPr lang="en-US" sz="2300" dirty="0" smtClean="0"/>
              <a:t>Video Speech by HRH Prince El-Hassan bin </a:t>
            </a:r>
            <a:r>
              <a:rPr lang="en-US" sz="2300" dirty="0" err="1" smtClean="0"/>
              <a:t>Talal</a:t>
            </a:r>
            <a:r>
              <a:rPr lang="en-US" sz="2300" dirty="0" smtClean="0"/>
              <a:t>, President of WANA Forum</a:t>
            </a: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Followed by Main Presentation </a:t>
            </a: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Dr. Walid Saleh </a:t>
            </a: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Regional Coordinator, MENA Region, The United Nations University-Institute for Water, Environment and Health (UNU-INWEH)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345</TotalTime>
  <Words>43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Century Schoolbook</vt:lpstr>
      <vt:lpstr>Times New Roman</vt:lpstr>
      <vt:lpstr>Arial</vt:lpstr>
      <vt:lpstr>Wingdings</vt:lpstr>
      <vt:lpstr>Wingdings 2</vt:lpstr>
      <vt:lpstr>Calibri</vt:lpstr>
      <vt:lpstr>مشربية</vt:lpstr>
      <vt:lpstr>مشربية</vt:lpstr>
      <vt:lpstr>مشربية</vt:lpstr>
      <vt:lpstr>مشربية</vt:lpstr>
      <vt:lpstr>مشربية</vt:lpstr>
      <vt:lpstr>مشربية</vt:lpstr>
      <vt:lpstr>مشربية</vt:lpstr>
      <vt:lpstr>INVITATION</vt:lpstr>
    </vt:vector>
  </TitlesOfParts>
  <Company>hamza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mohammad</dc:creator>
  <cp:lastModifiedBy>jauad</cp:lastModifiedBy>
  <cp:revision>23</cp:revision>
  <dcterms:created xsi:type="dcterms:W3CDTF">2012-02-27T07:45:38Z</dcterms:created>
  <dcterms:modified xsi:type="dcterms:W3CDTF">2012-03-04T13:31:55Z</dcterms:modified>
</cp:coreProperties>
</file>